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89" r:id="rId5"/>
    <p:sldId id="259" r:id="rId6"/>
    <p:sldId id="260" r:id="rId7"/>
    <p:sldId id="262" r:id="rId8"/>
    <p:sldId id="264" r:id="rId9"/>
    <p:sldId id="290" r:id="rId10"/>
    <p:sldId id="270" r:id="rId11"/>
    <p:sldId id="280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003399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09" autoAdjust="0"/>
  </p:normalViewPr>
  <p:slideViewPr>
    <p:cSldViewPr>
      <p:cViewPr>
        <p:scale>
          <a:sx n="68" d="100"/>
          <a:sy n="68" d="100"/>
        </p:scale>
        <p:origin x="-203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D80E9-90F3-4562-A8C7-425BDB305D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12763-1006-4DD0-AA94-2B183262A4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12763-1006-4DD0-AA94-2B183262A4A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12763-1006-4DD0-AA94-2B183262A4A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obr.omskportal.ru/" TargetMode="External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ge55.ru/" TargetMode="External"/><Relationship Id="rId4" Type="http://schemas.openxmlformats.org/officeDocument/2006/relationships/hyperlink" Target="http://obr55.r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3224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b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 ВЫБИРАЮ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ru-RU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классах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872808" cy="10801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10.12.2020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686800" cy="3600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 к ГИА-9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554461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2400" b="1" dirty="0" smtClean="0"/>
              <a:t>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задач повышенной трудности по математике: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А -суббота (6 урок)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Б- понедельник (6 урок)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В- пятница (7 урок) </a:t>
            </a:r>
          </a:p>
          <a:p>
            <a:pPr lvl="1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к ОГЭ и итоговому собеседованию по русскому языку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ведется на уроках русского языка по расписанию. </a:t>
            </a:r>
          </a:p>
          <a:p>
            <a:pPr lvl="1"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Политика и право: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9 А - пятница (6 урок)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9 Б -среда (6 урок)</a:t>
            </a:r>
          </a:p>
          <a:p>
            <a:pPr lvl="1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9 В -понедельник (6 урок)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4E3B30"/>
                </a:solidFill>
              </a:rPr>
              <a:t>         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Защита индивидуального проекта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4 декабря по 11 декабря 2020 года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zapr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28670"/>
            <a:ext cx="4826000" cy="2717800"/>
          </a:xfrm>
          <a:prstGeom prst="rect">
            <a:avLst/>
          </a:prstGeom>
        </p:spPr>
      </p:pic>
      <p:pic>
        <p:nvPicPr>
          <p:cNvPr id="8" name="Рисунок 7" descr="16075032842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76"/>
            <a:ext cx="4825998" cy="2714624"/>
          </a:xfrm>
          <a:prstGeom prst="rect">
            <a:avLst/>
          </a:prstGeom>
        </p:spPr>
      </p:pic>
      <p:pic>
        <p:nvPicPr>
          <p:cNvPr id="6" name="Рисунок 5" descr="zapro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2000240"/>
            <a:ext cx="4357686" cy="271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Информационные материалы по ГИА-9  в 2021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году размещены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на официальных сайтах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29408"/>
            <a:ext cx="8686800" cy="5139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-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Федеральной службы по надзору в сфере образования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науки –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http://obrnadzor.gov.ru/;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Федерального государственного бюджетного научного учреждения «Федеральный институт педагогических измерений» –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https://fipi.ru/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Министерства образования Омской области –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http://mobr.omskportal.ru/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Казенного учреждения Омской области «Региональный информационно-аналитический центр системы образования» –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http://obr55.ru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https://ege55.ru/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   </a:t>
            </a: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Желаем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успешной подготовки к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экзаменам !</a:t>
            </a:r>
          </a:p>
          <a:p>
            <a:pPr algn="ctr">
              <a:buNone/>
            </a:pPr>
            <a:endParaRPr lang="ru-RU" sz="36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2"/>
            <a:ext cx="38884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75240" cy="5486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Нормативно – правовая база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9786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1.Федеральный закон РФ №273-ФЗ от 29.12.2012 года «Об образовании в Российской Федерации».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2. Приказ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России №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189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1513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от  07.11.2018  «Об утверждении Порядка проведения государственной  итоговой аттестации по образовательным программам основного общего образования»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(далее – Порядок).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Постановление Правительства Российской Федерации от 31.08.2013 № 755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 федеральной информационной системе обеспечения проведения государственной итоговой аттестации обучающихся, освоивших основные образовательные программы основного общего и среднего общего образования.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00811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ГИА - это форма государственного контроля по выполнению федерального государственного стандарта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55000" lnSpcReduction="2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марта 2021 года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необходимо подать заявления на допуск к ГИА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(после 1 марта 2021 года участники ГИА вправе изменить экзамены и сроки участия, при наличии у них уважительных причин)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Участники ГИА-9  в 2021 году  обязаны сдать не менее 4 экзаменов: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по русскому языку и математике (обязательные предметы);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два экзамена по выбору выпускника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Экзамены по выбору: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Химия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География 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Иностранный язык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Информатика и ИКТ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Участникам ГИА-9  в 2021 году рекомендуется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выбирать экзамены: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-в зависимости от успеваемости по предметам;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-профильной направленности для поступления в10 класс;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по предметам, планируемым к сдаче ЕГЭ в 11 классе 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спланировать даты экзаменов по выбору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случае совпадения дат экзаменов, нужно определиться, какой экзамен сдавать в основную дату, а какой в резервные сроки)</a:t>
            </a: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ГИА-9  в 2021 году допускаются обучающиеся, </a:t>
            </a:r>
            <a:b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имеющие академической задолженности, в полном объеме выполнившие учебный план,  а также имеющие результат </a:t>
            </a:r>
            <a:r>
              <a:rPr lang="ru-RU" alt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«зачет» 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защите ИИП и за итоговое собеседование по русскому языку.</a:t>
            </a:r>
          </a:p>
          <a:p>
            <a:pPr marL="0" indent="0">
              <a:buFont typeface="Arial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проводится </a:t>
            </a:r>
          </a:p>
          <a:p>
            <a:pPr marL="0" indent="0">
              <a:buFont typeface="Arial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базе своих образовательных организаций.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92688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на проведение итогового собеседования по русскому языку обучающиеся подают в свою образовательную организацию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позднее, чем за две недели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начала проведения итогового собеседования.</a:t>
            </a:r>
          </a:p>
          <a:p>
            <a:pPr marL="0" indent="0">
              <a:buFont typeface="Arial" charset="0"/>
              <a:buNone/>
            </a:pPr>
            <a:r>
              <a:rPr lang="ru-RU" alt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срок</a:t>
            </a:r>
            <a:r>
              <a:rPr lang="ru-RU" alt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итогового собеседования в текущем учебном году: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вторая среда февраля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17 февраля 2021 года.</a:t>
            </a:r>
          </a:p>
          <a:p>
            <a:pPr marL="0" indent="0" algn="ctr">
              <a:buFont typeface="Arial" charset="0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</p:spPr>
        <p:txBody>
          <a:bodyPr>
            <a:normAutofit/>
          </a:bodyPr>
          <a:lstStyle/>
          <a:p>
            <a:pPr marL="0" indent="449263">
              <a:lnSpc>
                <a:spcPct val="80000"/>
              </a:lnSpc>
              <a:buFont typeface="Arial" charset="0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Повторно допускаются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 итоговому собеседованию по русскому языку следующие обучающиеся:</a:t>
            </a:r>
          </a:p>
          <a:p>
            <a:pPr marL="0" indent="449263">
              <a:lnSpc>
                <a:spcPct val="80000"/>
              </a:lnSpc>
              <a:buFont typeface="Arial" charset="0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9263">
              <a:lnSpc>
                <a:spcPct val="110000"/>
              </a:lnSpc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-получившие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по итоговому собеседованию по русскому языку неудовлетворительный результат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(«незачет»)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49263">
              <a:lnSpc>
                <a:spcPct val="110000"/>
              </a:lnSpc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-не явившиеся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на итоговое собеседование 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 уважительной причине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(болезнь или иные обстоятельства), подтвержденные документально;</a:t>
            </a:r>
          </a:p>
          <a:p>
            <a:pPr marL="0" indent="449263">
              <a:lnSpc>
                <a:spcPct val="110000"/>
              </a:lnSpc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не завершившие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итоговое собеседование 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 русскому языку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по уважительным причинам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(болезнь или иные обстоятельства), подтвержденные документально.</a:t>
            </a:r>
          </a:p>
          <a:p>
            <a:pPr marL="0" indent="449263">
              <a:lnSpc>
                <a:spcPct val="80000"/>
              </a:lnSpc>
              <a:buFontTx/>
              <a:buChar char="-"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Дополнительные сроки   – 10 марта 2021 года ,</a:t>
            </a:r>
          </a:p>
          <a:p>
            <a:pPr>
              <a:buFontTx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– 17 мая 2021 года.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Результаты ГИА-9 признаются удовлетворительными </a:t>
            </a:r>
          </a:p>
          <a:p>
            <a:pPr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(если участник ГИА набрал минимальное количество баллов, определенных Минобразования Омской области, и получил отметку не ниже удовлетворительно)</a:t>
            </a:r>
          </a:p>
          <a:p>
            <a:pPr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прошедшие ГИА-9 или получившие на ГИА-9 неудовлетворительные результаты </a:t>
            </a:r>
            <a:r>
              <a:rPr lang="ru-RU" alt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чем по двум учебным предметам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alt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получившие повторно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неудовлетворительный результат по одному или двум учебным предметам на ГИА-9 в резервные сроки</a:t>
            </a:r>
            <a:r>
              <a:rPr lang="ru-RU" altLang="ru-RU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предоставляется право пройти ГИА-9 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 дополнительный период, </a:t>
            </a:r>
            <a:b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ранее 1 сентября текущего учебного года.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Порядок проведения ГИА-9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Экзамены проводятся в ППЭ, с соблюдением требований Порядка и следуя указаниям организаторов ( участникам ГИА-9 запрещается иметь 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информации).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Участники  ГИА-9, допустившие нарушение Порядка, удаляются  с экзамена с последующим аннулированием результата экзамена (повторное прохождение ГИА-9 возможно не раннее 1 сентября текущего учебного года).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Результаты экзаменов будут опубликованы в школе в течение одного рабочего дня с момента их передачи (обработка и проверка экзаменационных работ занимает  не более 10 календарных дней).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Участники ГИА-9 могут подать апелляцию о несогласии с выставленными баллами в конфликтную комиссию или в образовательную организацию, в которой они были допущены к ГИА-9 ( в течение 4 рабочих дней  с даты поступления апелляции конфликтная комиссия, в присутствии участника ГИА-9 и родителей (для участника, не достигшего возраста 14 лет)  принимает решение об отклонении или удовлетворении и изменении баллов). </a:t>
            </a:r>
            <a:r>
              <a:rPr lang="ru-RU" sz="8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этом количество раннее выставленных баллов может измениться как в сторону увеличения, так и в сторону уменьшения количества баллов</a:t>
            </a:r>
            <a:r>
              <a:rPr lang="ru-RU" sz="7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669</Words>
  <Application>Microsoft Office PowerPoint</Application>
  <PresentationFormat>Экран (4:3)</PresentationFormat>
  <Paragraphs>90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Родительское собрание «Я ВЫБИРАЮ» в 9 классах</vt:lpstr>
      <vt:lpstr>Нормативно – правовая база</vt:lpstr>
      <vt:lpstr> ГИА - это форма государственного контроля по выполнению федерального государственного стандарта </vt:lpstr>
      <vt:lpstr>Слайд 4</vt:lpstr>
      <vt:lpstr> </vt:lpstr>
      <vt:lpstr>Слайд 6</vt:lpstr>
      <vt:lpstr>Слайд 7</vt:lpstr>
      <vt:lpstr>Слайд 8</vt:lpstr>
      <vt:lpstr>Порядок проведения ГИА-9</vt:lpstr>
      <vt:lpstr>Подготовка  к ГИА-9 </vt:lpstr>
      <vt:lpstr>         Защита индивидуального проекта  </vt:lpstr>
      <vt:lpstr>Информационные материалы по ГИА-9  в 2021 году размещены на официальных сайтах: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 ЕГЭ и ОГЭ как  составная часть  системы  оценки  качества образования»</dc:title>
  <dc:creator>Людмила</dc:creator>
  <cp:lastModifiedBy>Стародубцева</cp:lastModifiedBy>
  <cp:revision>125</cp:revision>
  <dcterms:created xsi:type="dcterms:W3CDTF">2019-01-13T16:57:54Z</dcterms:created>
  <dcterms:modified xsi:type="dcterms:W3CDTF">2020-12-10T06:51:54Z</dcterms:modified>
</cp:coreProperties>
</file>